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72" r:id="rId4"/>
    <p:sldId id="284" r:id="rId5"/>
    <p:sldId id="299" r:id="rId6"/>
    <p:sldId id="300" r:id="rId7"/>
    <p:sldId id="275" r:id="rId8"/>
    <p:sldId id="273" r:id="rId9"/>
    <p:sldId id="296" r:id="rId10"/>
    <p:sldId id="287" r:id="rId11"/>
    <p:sldId id="297" r:id="rId12"/>
    <p:sldId id="281" r:id="rId13"/>
    <p:sldId id="290" r:id="rId14"/>
    <p:sldId id="298" r:id="rId15"/>
    <p:sldId id="28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26" y="13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4199494" y="1949434"/>
            <a:ext cx="3793026" cy="1877437"/>
            <a:chOff x="4199494" y="1767838"/>
            <a:chExt cx="3793026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199494" y="1767838"/>
              <a:ext cx="379302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bg1"/>
                  </a:solidFill>
                </a:rPr>
                <a:t>H</a:t>
              </a:r>
              <a:r>
                <a:rPr lang="en-US" altLang="ko-KR" sz="3600" dirty="0">
                  <a:solidFill>
                    <a:schemeClr val="bg1"/>
                  </a:solidFill>
                </a:rPr>
                <a:t>appy House  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6003635" y="2537279"/>
              <a:ext cx="18473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A92407B-5336-4BE7-9FCB-721E8EF21B93}"/>
              </a:ext>
            </a:extLst>
          </p:cNvPr>
          <p:cNvSpPr txBox="1"/>
          <p:nvPr/>
        </p:nvSpPr>
        <p:spPr>
          <a:xfrm>
            <a:off x="5855777" y="3968052"/>
            <a:ext cx="7736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Team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TP  (10</a:t>
            </a:r>
            <a:r>
              <a:rPr lang="ko-KR" altLang="en-US" sz="1600" dirty="0">
                <a:solidFill>
                  <a:schemeClr val="bg1"/>
                </a:solidFill>
              </a:rPr>
              <a:t>조</a:t>
            </a:r>
            <a:r>
              <a:rPr lang="en-US" altLang="ko-KR" sz="1600" dirty="0">
                <a:solidFill>
                  <a:schemeClr val="bg1"/>
                </a:solidFill>
              </a:rPr>
              <a:t>_</a:t>
            </a:r>
            <a:r>
              <a:rPr lang="ko-KR" altLang="en-US" sz="1600" dirty="0">
                <a:solidFill>
                  <a:schemeClr val="bg1"/>
                </a:solidFill>
              </a:rPr>
              <a:t>정해윤</a:t>
            </a:r>
            <a:r>
              <a:rPr lang="en-US" altLang="ko-KR" sz="1600" dirty="0">
                <a:solidFill>
                  <a:schemeClr val="bg1"/>
                </a:solidFill>
              </a:rPr>
              <a:t>_</a:t>
            </a:r>
            <a:r>
              <a:rPr lang="ko-KR" altLang="en-US" sz="1600" dirty="0">
                <a:solidFill>
                  <a:schemeClr val="bg1"/>
                </a:solidFill>
              </a:rPr>
              <a:t>김은지</a:t>
            </a:r>
            <a:r>
              <a:rPr lang="en-US" altLang="ko-KR" sz="1600" dirty="0">
                <a:solidFill>
                  <a:schemeClr val="bg1"/>
                </a:solidFill>
              </a:rPr>
              <a:t>)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2244C6-B9FD-4568-BFF2-BF5E08702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78" y="2022164"/>
            <a:ext cx="2395138" cy="149693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88C6B4-6C2D-4802-9AB6-27B45CC18760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AC8B4F42-3C9C-492C-8AFC-39C7E3C69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68" y="409992"/>
            <a:ext cx="116878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기능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D9DF73-5F08-486E-B560-3E2A2C8D86E5}"/>
              </a:ext>
            </a:extLst>
          </p:cNvPr>
          <p:cNvSpPr txBox="1"/>
          <p:nvPr/>
        </p:nvSpPr>
        <p:spPr>
          <a:xfrm>
            <a:off x="333375" y="1268384"/>
            <a:ext cx="220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구현 영상</a:t>
            </a:r>
            <a:r>
              <a:rPr lang="en-US" altLang="ko-KR" sz="1200" dirty="0"/>
              <a:t>/</a:t>
            </a:r>
            <a:r>
              <a:rPr lang="ko-KR" altLang="en-US" sz="1200" dirty="0"/>
              <a:t>시연</a:t>
            </a:r>
            <a:r>
              <a:rPr lang="en-US" altLang="ko-KR" sz="1200" dirty="0"/>
              <a:t> – </a:t>
            </a:r>
            <a:r>
              <a:rPr lang="ko-KR" altLang="en-US" sz="1200" dirty="0"/>
              <a:t>유저</a:t>
            </a:r>
            <a:br>
              <a:rPr lang="en-US" altLang="ko-KR" sz="1200" dirty="0"/>
            </a:br>
            <a:r>
              <a:rPr lang="en-US" altLang="ko-KR" sz="1200" dirty="0"/>
              <a:t>(</a:t>
            </a:r>
            <a:r>
              <a:rPr lang="ko-KR" altLang="en-US" sz="1200" dirty="0"/>
              <a:t>기본 </a:t>
            </a:r>
            <a:r>
              <a:rPr lang="en-US" altLang="ko-KR" sz="1200" dirty="0"/>
              <a:t>CRUD </a:t>
            </a:r>
            <a:r>
              <a:rPr lang="ko-KR" altLang="en-US" sz="1200" dirty="0"/>
              <a:t>및 로그인</a:t>
            </a:r>
            <a:r>
              <a:rPr lang="en-US" altLang="ko-KR" sz="1200" dirty="0"/>
              <a:t>/</a:t>
            </a:r>
            <a:r>
              <a:rPr lang="ko-KR" altLang="en-US" sz="1200" dirty="0"/>
              <a:t>아웃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기능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D9DF73-5F08-486E-B560-3E2A2C8D86E5}"/>
              </a:ext>
            </a:extLst>
          </p:cNvPr>
          <p:cNvSpPr txBox="1"/>
          <p:nvPr/>
        </p:nvSpPr>
        <p:spPr>
          <a:xfrm>
            <a:off x="333374" y="1268385"/>
            <a:ext cx="322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구현 영상 </a:t>
            </a:r>
            <a:r>
              <a:rPr lang="en-US" altLang="ko-KR" sz="1200" dirty="0"/>
              <a:t>/ </a:t>
            </a:r>
            <a:r>
              <a:rPr lang="ko-KR" altLang="en-US" sz="1200" dirty="0"/>
              <a:t>시연</a:t>
            </a:r>
            <a:r>
              <a:rPr lang="en-US" altLang="ko-KR" sz="1200" dirty="0"/>
              <a:t> – </a:t>
            </a:r>
            <a:r>
              <a:rPr lang="ko-KR" altLang="en-US" sz="1200" dirty="0"/>
              <a:t>게시판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기본 </a:t>
            </a:r>
            <a:r>
              <a:rPr lang="en-US" altLang="ko-KR" sz="1200" dirty="0"/>
              <a:t>CRUD </a:t>
            </a:r>
            <a:r>
              <a:rPr lang="ko-KR" altLang="en-US" sz="1200" dirty="0"/>
              <a:t>구현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005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501506" cy="1354217"/>
              <a:chOff x="2700072" y="2021840"/>
              <a:chExt cx="6129581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959757" y="2734295"/>
                <a:ext cx="586989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추가 기능 구현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기능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A96BD4-B447-48D1-9DE9-1816B28F7237}"/>
              </a:ext>
            </a:extLst>
          </p:cNvPr>
          <p:cNvGrpSpPr/>
          <p:nvPr/>
        </p:nvGrpSpPr>
        <p:grpSpPr>
          <a:xfrm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4C21B8-26CB-434C-BBC1-7EDEDC5954CC}"/>
                </a:ext>
              </a:extLst>
            </p:cNvPr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0EE332-5D0C-4452-9B4A-0618C479F547}"/>
                </a:ext>
              </a:extLst>
            </p:cNvPr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8F7150-1F41-42B6-9B86-4D818C6DBD53}"/>
                </a:ext>
              </a:extLst>
            </p:cNvPr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0CC917A-65AA-4F8F-8EAD-7ECB3F6EB662}"/>
              </a:ext>
            </a:extLst>
          </p:cNvPr>
          <p:cNvSpPr txBox="1"/>
          <p:nvPr/>
        </p:nvSpPr>
        <p:spPr>
          <a:xfrm>
            <a:off x="-654479" y="1478327"/>
            <a:ext cx="60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비밀번호 찾기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3854EE-8ADF-42B0-86BA-2A4F9DA71708}"/>
              </a:ext>
            </a:extLst>
          </p:cNvPr>
          <p:cNvSpPr txBox="1"/>
          <p:nvPr/>
        </p:nvSpPr>
        <p:spPr>
          <a:xfrm>
            <a:off x="4544091" y="1450391"/>
            <a:ext cx="60936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</a:t>
            </a:r>
            <a:r>
              <a:rPr lang="ko-KR" altLang="en-US" sz="1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페이징</a:t>
            </a:r>
            <a:r>
              <a:rPr lang="ko-KR" altLang="en-US" sz="1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</a:t>
            </a:r>
            <a:endParaRPr lang="en-US" altLang="ko-KR" sz="1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2.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게시판에 </a:t>
            </a:r>
            <a:r>
              <a:rPr lang="ko-KR" alt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댓글창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연동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3.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 목록 수정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순서 정렬</a:t>
            </a:r>
            <a:endParaRPr lang="ko-KR" altLang="en-US" sz="1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F245D5-07EC-452B-B806-BC69EAFEB76C}"/>
              </a:ext>
            </a:extLst>
          </p:cNvPr>
          <p:cNvSpPr txBox="1"/>
          <p:nvPr/>
        </p:nvSpPr>
        <p:spPr>
          <a:xfrm>
            <a:off x="-654479" y="3978920"/>
            <a:ext cx="6093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 데이터 연동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2.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카카오 맵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로드뷰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스카이뷰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84AD4-939F-4B1D-85C5-AFF4FCAEC399}"/>
              </a:ext>
            </a:extLst>
          </p:cNvPr>
          <p:cNvSpPr txBox="1"/>
          <p:nvPr/>
        </p:nvSpPr>
        <p:spPr>
          <a:xfrm>
            <a:off x="-490071" y="1965940"/>
            <a:ext cx="60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가입 이메일 연동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5A4952-5713-421C-9241-EA88AF4C4807}"/>
              </a:ext>
            </a:extLst>
          </p:cNvPr>
          <p:cNvSpPr txBox="1"/>
          <p:nvPr/>
        </p:nvSpPr>
        <p:spPr>
          <a:xfrm>
            <a:off x="12470" y="2501592"/>
            <a:ext cx="609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1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권한에 따른 게시판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 </a:t>
            </a:r>
            <a:endParaRPr lang="ko-KR" altLang="en-US" sz="1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5C4D2C-2682-4168-8E31-D9D6475B95D5}"/>
              </a:ext>
            </a:extLst>
          </p:cNvPr>
          <p:cNvSpPr txBox="1"/>
          <p:nvPr/>
        </p:nvSpPr>
        <p:spPr>
          <a:xfrm>
            <a:off x="4388420" y="3967065"/>
            <a:ext cx="60936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1.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관심지역 등록 및 관리</a:t>
            </a:r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	 2.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매물 평균가 계산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그래프 표시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     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기능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D9DF73-5F08-486E-B560-3E2A2C8D86E5}"/>
              </a:ext>
            </a:extLst>
          </p:cNvPr>
          <p:cNvSpPr txBox="1"/>
          <p:nvPr/>
        </p:nvSpPr>
        <p:spPr>
          <a:xfrm>
            <a:off x="333374" y="1268385"/>
            <a:ext cx="322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추가 구현 시연 </a:t>
            </a:r>
            <a:r>
              <a:rPr lang="en-US" altLang="ko-KR" sz="1200" dirty="0"/>
              <a:t>/ </a:t>
            </a:r>
            <a:r>
              <a:rPr lang="ko-KR" altLang="en-US" sz="1200" dirty="0"/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4398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313066" y="3475938"/>
            <a:ext cx="5669280" cy="3001327"/>
            <a:chOff x="313066" y="3475938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313066" y="3475938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589236" y="3708260"/>
              <a:ext cx="5114140" cy="2392277"/>
              <a:chOff x="2606559" y="2021840"/>
              <a:chExt cx="6963786" cy="325749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606559" y="2639066"/>
                <a:ext cx="6963786" cy="2640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Q&amp;A </a:t>
                </a:r>
              </a:p>
              <a:p>
                <a:pPr algn="ctr"/>
                <a:endParaRPr lang="en-US" altLang="ko-KR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endParaRPr lang="en-US" altLang="ko-KR" sz="24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24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경청해주셔서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감사합니다</a:t>
                </a:r>
                <a:r>
                  <a:rPr lang="en-US" altLang="ko-KR" sz="24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E8CD21-3559-4695-9588-DB48CC19A369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1E9E27CB-D9CC-4E70-9EB1-C78301A94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68" y="409992"/>
            <a:ext cx="1168783" cy="128016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2ED529-75DD-4A82-8D55-0D52F392441C}"/>
              </a:ext>
            </a:extLst>
          </p:cNvPr>
          <p:cNvGrpSpPr/>
          <p:nvPr/>
        </p:nvGrpSpPr>
        <p:grpSpPr>
          <a:xfrm>
            <a:off x="1008188" y="2599938"/>
            <a:ext cx="1687000" cy="523220"/>
            <a:chOff x="1191929" y="2733040"/>
            <a:chExt cx="1687000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070ED6-17E4-420C-A554-BF276BA2F1B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#0,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0FEF27-8936-420C-BA4A-F54F506BB517}"/>
                </a:ext>
              </a:extLst>
            </p:cNvPr>
            <p:cNvSpPr txBox="1"/>
            <p:nvPr/>
          </p:nvSpPr>
          <p:spPr>
            <a:xfrm>
              <a:off x="1976118" y="273304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2B3739-5CFE-42A2-A751-513A75DBE775}"/>
              </a:ext>
            </a:extLst>
          </p:cNvPr>
          <p:cNvGrpSpPr/>
          <p:nvPr/>
        </p:nvGrpSpPr>
        <p:grpSpPr>
          <a:xfrm>
            <a:off x="1008188" y="3590558"/>
            <a:ext cx="3862276" cy="523220"/>
            <a:chOff x="1191929" y="2733040"/>
            <a:chExt cx="3862276" cy="52322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D05918-6A98-4B2B-8413-79E60C16A396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E5C211-5FC6-49A2-966F-52EC233FFEE9}"/>
                </a:ext>
              </a:extLst>
            </p:cNvPr>
            <p:cNvSpPr txBox="1"/>
            <p:nvPr/>
          </p:nvSpPr>
          <p:spPr>
            <a:xfrm>
              <a:off x="1976118" y="2733040"/>
              <a:ext cx="3078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구조 및 개요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5C52FE9-2FC1-45CB-90DA-773F26FF8776}"/>
              </a:ext>
            </a:extLst>
          </p:cNvPr>
          <p:cNvGrpSpPr/>
          <p:nvPr/>
        </p:nvGrpSpPr>
        <p:grpSpPr>
          <a:xfrm>
            <a:off x="1008188" y="4581178"/>
            <a:ext cx="3017493" cy="523220"/>
            <a:chOff x="1191929" y="2733040"/>
            <a:chExt cx="3017493" cy="52322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6D9505-D98B-4771-8CD0-C538664B8BAB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E39E92-8204-481C-A468-9FA39408D7EC}"/>
                </a:ext>
              </a:extLst>
            </p:cNvPr>
            <p:cNvSpPr txBox="1"/>
            <p:nvPr/>
          </p:nvSpPr>
          <p:spPr>
            <a:xfrm>
              <a:off x="1976118" y="2733040"/>
              <a:ext cx="2233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컨셉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E83D6E-61D4-4719-BD6F-668B73FA9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6196739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57B67-B77D-44F0-83CD-991B186872B5}"/>
              </a:ext>
            </a:extLst>
          </p:cNvPr>
          <p:cNvSpPr txBox="1"/>
          <p:nvPr/>
        </p:nvSpPr>
        <p:spPr>
          <a:xfrm flipH="1">
            <a:off x="809243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10B3-A695-4D53-9C79-11CA14A89998}"/>
              </a:ext>
            </a:extLst>
          </p:cNvPr>
          <p:cNvSpPr txBox="1"/>
          <p:nvPr/>
        </p:nvSpPr>
        <p:spPr>
          <a:xfrm flipH="1">
            <a:off x="809243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FE62E9-2E0E-4D27-84D6-6F22B24C5B1E}"/>
              </a:ext>
            </a:extLst>
          </p:cNvPr>
          <p:cNvGrpSpPr/>
          <p:nvPr/>
        </p:nvGrpSpPr>
        <p:grpSpPr>
          <a:xfrm>
            <a:off x="7308249" y="2525186"/>
            <a:ext cx="3376565" cy="523220"/>
            <a:chOff x="1191929" y="2733040"/>
            <a:chExt cx="3376565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20F21D-9D82-43B0-B4BF-65E48F24E63B}"/>
                </a:ext>
              </a:extLst>
            </p:cNvPr>
            <p:cNvSpPr txBox="1"/>
            <p:nvPr/>
          </p:nvSpPr>
          <p:spPr>
            <a:xfrm>
              <a:off x="1976118" y="2733040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 기능 구현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C97A2E-879D-46C5-8736-BF8F95337669}"/>
              </a:ext>
            </a:extLst>
          </p:cNvPr>
          <p:cNvGrpSpPr/>
          <p:nvPr/>
        </p:nvGrpSpPr>
        <p:grpSpPr>
          <a:xfrm>
            <a:off x="7308249" y="3515806"/>
            <a:ext cx="3376565" cy="523220"/>
            <a:chOff x="1191929" y="2733040"/>
            <a:chExt cx="3376565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926914-FB83-4E11-AC28-43BC8F7DB9DD}"/>
                </a:ext>
              </a:extLst>
            </p:cNvPr>
            <p:cNvSpPr txBox="1"/>
            <p:nvPr/>
          </p:nvSpPr>
          <p:spPr>
            <a:xfrm>
              <a:off x="1976118" y="2733040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추가 기능 구현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2D8540-5CAC-4D86-ACE2-1103C710EF0B}"/>
              </a:ext>
            </a:extLst>
          </p:cNvPr>
          <p:cNvGrpSpPr/>
          <p:nvPr/>
        </p:nvGrpSpPr>
        <p:grpSpPr>
          <a:xfrm>
            <a:off x="7308249" y="4506426"/>
            <a:ext cx="1808828" cy="523220"/>
            <a:chOff x="1191929" y="2733040"/>
            <a:chExt cx="1808828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193926-7A30-4E47-8D75-51999AB3DE9C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#5,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886D85-1DB8-47C2-9446-1E910AC2D5E2}"/>
                </a:ext>
              </a:extLst>
            </p:cNvPr>
            <p:cNvSpPr txBox="1"/>
            <p:nvPr/>
          </p:nvSpPr>
          <p:spPr>
            <a:xfrm>
              <a:off x="1976118" y="2733040"/>
              <a:ext cx="1024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Q&amp;A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4E901D-5525-4798-8726-E3ABF7F28ABF}"/>
              </a:ext>
            </a:extLst>
          </p:cNvPr>
          <p:cNvSpPr/>
          <p:nvPr/>
        </p:nvSpPr>
        <p:spPr>
          <a:xfrm>
            <a:off x="6438169" y="289658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06F56B81-AD2C-4EEB-A825-C0994A07D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57" y="344050"/>
            <a:ext cx="116878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6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C23190-B46E-4AB7-8E27-9977435F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432641" y="3708260"/>
              <a:ext cx="5142755" cy="1354217"/>
              <a:chOff x="2393329" y="2021840"/>
              <a:chExt cx="7002753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393329" y="2734295"/>
                <a:ext cx="7002753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기본 구조 및 개요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44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구조 및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D9DF73-5F08-486E-B560-3E2A2C8D86E5}"/>
              </a:ext>
            </a:extLst>
          </p:cNvPr>
          <p:cNvSpPr txBox="1"/>
          <p:nvPr/>
        </p:nvSpPr>
        <p:spPr>
          <a:xfrm>
            <a:off x="333374" y="1268384"/>
            <a:ext cx="2409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백앤드</a:t>
            </a:r>
            <a:r>
              <a:rPr lang="ko-KR" altLang="en-US" sz="1200" dirty="0"/>
              <a:t> 설계 및 구조 다이어그램 </a:t>
            </a:r>
          </a:p>
        </p:txBody>
      </p:sp>
    </p:spTree>
    <p:extLst>
      <p:ext uri="{BB962C8B-B14F-4D97-AF65-F5344CB8AC3E}">
        <p14:creationId xmlns:p14="http://schemas.microsoft.com/office/powerpoint/2010/main" val="49944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44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구조 및 개요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D9DF73-5F08-486E-B560-3E2A2C8D86E5}"/>
              </a:ext>
            </a:extLst>
          </p:cNvPr>
          <p:cNvSpPr txBox="1"/>
          <p:nvPr/>
        </p:nvSpPr>
        <p:spPr>
          <a:xfrm>
            <a:off x="162560" y="1129886"/>
            <a:ext cx="2913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DB</a:t>
            </a:r>
            <a:r>
              <a:rPr lang="ko-KR" altLang="en-US" sz="1200" dirty="0"/>
              <a:t> 작성 쿼리 및 </a:t>
            </a:r>
            <a:r>
              <a:rPr lang="ko-KR" altLang="en-US" sz="1200" dirty="0" err="1"/>
              <a:t>리팩토링</a:t>
            </a:r>
            <a:r>
              <a:rPr lang="ko-KR" altLang="en-US" sz="1200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40514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442125" y="1109515"/>
            <a:ext cx="58320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Part 2, </a:t>
            </a:r>
            <a:endParaRPr lang="en-US" altLang="ko-KR" sz="6600" b="1" dirty="0">
              <a:solidFill>
                <a:schemeClr val="accent1"/>
              </a:solidFill>
            </a:endParaRPr>
          </a:p>
          <a:p>
            <a:r>
              <a:rPr lang="en-US" altLang="ko-KR" sz="6600" b="1" dirty="0">
                <a:solidFill>
                  <a:schemeClr val="accent1"/>
                </a:solidFill>
              </a:rPr>
              <a:t>Our</a:t>
            </a:r>
            <a:r>
              <a:rPr lang="ko-KR" altLang="en-US" sz="6600" b="1" dirty="0">
                <a:solidFill>
                  <a:schemeClr val="accent1"/>
                </a:solidFill>
              </a:rPr>
              <a:t> </a:t>
            </a:r>
            <a:r>
              <a:rPr lang="en-US" altLang="ko-KR" sz="6600" b="1" dirty="0">
                <a:solidFill>
                  <a:schemeClr val="accent1"/>
                </a:solidFill>
              </a:rPr>
              <a:t>Concept?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0" y="3708260"/>
              <a:ext cx="4501507" cy="1354217"/>
              <a:chOff x="2700072" y="2021840"/>
              <a:chExt cx="6129582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959759" y="2734295"/>
                <a:ext cx="5869895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기본 기능 구현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기능 구현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611292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1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184731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endPara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4091014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</a:rPr>
                <a:t>2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374012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게시판 관리 기능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FE27BF4-2E9C-4FC1-A3F6-F861C7E0D154}"/>
              </a:ext>
            </a:extLst>
          </p:cNvPr>
          <p:cNvSpPr txBox="1"/>
          <p:nvPr/>
        </p:nvSpPr>
        <p:spPr>
          <a:xfrm>
            <a:off x="3299401" y="1865972"/>
            <a:ext cx="3278462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 관리 기능</a:t>
            </a:r>
          </a:p>
        </p:txBody>
      </p:sp>
    </p:spTree>
    <p:extLst>
      <p:ext uri="{BB962C8B-B14F-4D97-AF65-F5344CB8AC3E}">
        <p14:creationId xmlns:p14="http://schemas.microsoft.com/office/powerpoint/2010/main" val="396875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252</Words>
  <Application>Microsoft Office PowerPoint</Application>
  <PresentationFormat>와이드스크린</PresentationFormat>
  <Paragraphs>71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정해윤</cp:lastModifiedBy>
  <cp:revision>27</cp:revision>
  <dcterms:created xsi:type="dcterms:W3CDTF">2019-12-23T00:32:35Z</dcterms:created>
  <dcterms:modified xsi:type="dcterms:W3CDTF">2021-11-25T22:06:10Z</dcterms:modified>
</cp:coreProperties>
</file>